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269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84E427A-3D55-4303-BF80-6455036E1DE7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</a:fld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  <a:endParaRPr lang="en-US" noProof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  <a:endParaRPr lang="en-US" noProof="0"/>
          </a:p>
        </p:txBody>
      </p:sp>
      <p:sp>
        <p:nvSpPr>
          <p:cNvPr id="36" name="Text Placeholder 1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  <a:endParaRPr lang="en-US" noProof="0"/>
          </a:p>
        </p:txBody>
      </p:sp>
      <p:sp>
        <p:nvSpPr>
          <p:cNvPr id="5" name="Rectangle 4"/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  <a:endParaRPr lang="en-US" noProof="0"/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  <a:endParaRPr lang="en-US" noProof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  <a:endParaRPr lang="en-US" noProof="0"/>
          </a:p>
        </p:txBody>
      </p:sp>
      <p:sp>
        <p:nvSpPr>
          <p:cNvPr id="20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  <a:endParaRPr lang="en-US" noProof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  <a:endParaRPr lang="en-US" noProof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  <a:endParaRPr lang="en-US" noProof="0"/>
          </a:p>
        </p:txBody>
      </p:sp>
      <p:sp>
        <p:nvSpPr>
          <p:cNvPr id="25" name="Rectangle 24"/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  <a:endParaRPr lang="en-US" noProof="0"/>
          </a:p>
        </p:txBody>
      </p:sp>
      <p:sp>
        <p:nvSpPr>
          <p:cNvPr id="5" name="Rectangle 4"/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  <a:endParaRPr lang="en-US" noProof="0" dirty="0"/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  <a:endParaRPr lang="en-US" noProof="0" dirty="0"/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  <a:endParaRPr lang="en-US" noProof="0" dirty="0"/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  <a:endParaRPr lang="en-US" noProof="0" dirty="0"/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  <a:endParaRPr lang="en-US" noProof="0" dirty="0"/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  <a:endParaRPr lang="en-US" noProof="0" dirty="0"/>
          </a:p>
        </p:txBody>
      </p:sp>
      <p:sp>
        <p:nvSpPr>
          <p:cNvPr id="15" name="Oval 14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  <a:endParaRPr lang="en-US" noProof="0" dirty="0"/>
          </a:p>
        </p:txBody>
      </p:sp>
      <p:sp>
        <p:nvSpPr>
          <p:cNvPr id="15" name="Oval 14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  <a:endParaRPr lang="en-US" noProof="0"/>
          </a:p>
        </p:txBody>
      </p:sp>
      <p:sp>
        <p:nvSpPr>
          <p:cNvPr id="18" name="Rectangle 17"/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  <a:endParaRPr lang="en-US" noProof="0"/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  <a:endParaRPr lang="en-US" noProof="0"/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  <a:endParaRPr lang="en-US" noProof="0"/>
          </a:p>
        </p:txBody>
      </p:sp>
      <p:sp>
        <p:nvSpPr>
          <p:cNvPr id="36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37" name="Text Placeholder 24"/>
          <p:cNvSpPr>
            <a:spLocks noGrp="1"/>
          </p:cNvSpPr>
          <p:nvPr>
            <p:ph type="body" sz="quarter" idx="19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38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39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40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41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42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43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44" name="Picture Placeholder 12"/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/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/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  <a:endParaRPr lang="en-US" noProof="0" dirty="0"/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  <a:endParaRPr lang="en-US" noProof="0" dirty="0"/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13" name="Rectangle 12"/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  <a:endParaRPr lang="en-US" noProof="0" dirty="0"/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13" name="Rectangle 12"/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79705" indent="-179705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  <a:endParaRPr lang="en-US" noProof="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  <a:endParaRPr lang="en-US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  <a:endParaRPr lang="en-US" noProof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0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79705" indent="-179705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2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79705" indent="-179705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  <a:endParaRPr lang="en-US" noProof="0"/>
          </a:p>
        </p:txBody>
      </p:sp>
      <p:sp>
        <p:nvSpPr>
          <p:cNvPr id="15" name="Oval 14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  <a:endParaRPr lang="en-US" noProof="0" dirty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  <a:endParaRPr lang="en-US" noProof="0"/>
          </a:p>
        </p:txBody>
      </p:sp>
      <p:sp>
        <p:nvSpPr>
          <p:cNvPr id="15" name="Oval 14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/>
          <p:cNvSpPr>
            <a:spLocks noGrp="1"/>
          </p:cNvSpPr>
          <p:nvPr>
            <p:ph type="chart" sz="quarter" idx="32" hasCustomPrompt="1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  <a:endParaRPr lang="en-US" noProof="0" dirty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  <a:endParaRPr lang="en-US" noProof="0"/>
          </a:p>
        </p:txBody>
      </p:sp>
      <p:sp>
        <p:nvSpPr>
          <p:cNvPr id="15" name="Oval 14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/>
          <p:cNvSpPr>
            <a:spLocks noGrp="1"/>
          </p:cNvSpPr>
          <p:nvPr>
            <p:ph type="tbl" sz="quarter" idx="17" hasCustomPrompt="1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  <a:endParaRPr lang="en-US" noProof="0" dirty="0"/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  <a:endParaRPr lang="en-US" noProof="0"/>
          </a:p>
        </p:txBody>
      </p:sp>
      <p:sp>
        <p:nvSpPr>
          <p:cNvPr id="16" name="Rectangle 15"/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  <a:endParaRPr lang="en-US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  <a:endParaRPr lang="en-US" noProof="0"/>
          </a:p>
        </p:txBody>
      </p:sp>
      <p:sp>
        <p:nvSpPr>
          <p:cNvPr id="15" name="Oval 14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/>
          <p:cNvSpPr>
            <a:spLocks noGrp="1"/>
          </p:cNvSpPr>
          <p:nvPr>
            <p:ph type="media" sz="quarter" idx="17" hasCustomPrompt="1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</a:fld>
            <a:endParaRPr lang="en-US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  <a:endParaRPr lang="en-US" noProof="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37021" y="2107415"/>
            <a:ext cx="10117959" cy="2281355"/>
          </a:xfrm>
        </p:spPr>
        <p:txBody>
          <a:bodyPr/>
          <a:lstStyle/>
          <a:p>
            <a:r>
              <a:rPr lang="en-US" dirty="0"/>
              <a:t>Beautiful</a:t>
            </a:r>
            <a:br>
              <a:rPr lang="en-US" dirty="0"/>
            </a:br>
            <a:r>
              <a:rPr lang="en-US" dirty="0"/>
              <a:t>Garden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50857" y="4720037"/>
            <a:ext cx="10090287" cy="1101897"/>
          </a:xfrm>
        </p:spPr>
        <p:txBody>
          <a:bodyPr/>
          <a:lstStyle/>
          <a:p>
            <a:r>
              <a:rPr lang="bg-BG" dirty="0"/>
              <a:t>Василен Михайлов, Виктор Киров,</a:t>
            </a:r>
            <a:endParaRPr lang="bg-BG" dirty="0"/>
          </a:p>
          <a:p>
            <a:r>
              <a:rPr lang="bg-BG" dirty="0"/>
              <a:t>Калоян </a:t>
            </a:r>
            <a:r>
              <a:rPr lang="bg-BG" dirty="0" err="1"/>
              <a:t>Пазламачев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68872"/>
            <a:ext cx="10515600" cy="1325563"/>
          </a:xfrm>
        </p:spPr>
        <p:txBody>
          <a:bodyPr/>
          <a:lstStyle/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819730" y="1907835"/>
            <a:ext cx="2794216" cy="1216931"/>
          </a:xfrm>
        </p:spPr>
        <p:txBody>
          <a:bodyPr/>
          <a:lstStyle/>
          <a:p>
            <a:r>
              <a:rPr lang="bg-BG" sz="3600" dirty="0"/>
              <a:t>1. Нашата иновация</a:t>
            </a:r>
            <a:endParaRPr lang="en-US" sz="3600" dirty="0"/>
          </a:p>
        </p:txBody>
      </p:sp>
      <p:sp>
        <p:nvSpPr>
          <p:cNvPr id="6" name="Slide Number Placeholder 1"/>
          <p:cNvSpPr txBox="1"/>
          <p:nvPr/>
        </p:nvSpPr>
        <p:spPr>
          <a:xfrm>
            <a:off x="7401887" y="1907834"/>
            <a:ext cx="3084351" cy="1216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600" dirty="0"/>
              <a:t>2. Използвани</a:t>
            </a:r>
            <a:endParaRPr lang="bg-BG" sz="3600" dirty="0"/>
          </a:p>
          <a:p>
            <a:r>
              <a:rPr lang="bg-BG" sz="3600" dirty="0"/>
              <a:t>Технологии</a:t>
            </a:r>
            <a:endParaRPr lang="en-US" sz="3600" dirty="0"/>
          </a:p>
        </p:txBody>
      </p:sp>
      <p:sp>
        <p:nvSpPr>
          <p:cNvPr id="7" name="Slide Number Placeholder 1"/>
          <p:cNvSpPr txBox="1"/>
          <p:nvPr/>
        </p:nvSpPr>
        <p:spPr>
          <a:xfrm>
            <a:off x="1819730" y="3744764"/>
            <a:ext cx="2794216" cy="1216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600" dirty="0"/>
              <a:t>3. План за реализация</a:t>
            </a:r>
            <a:endParaRPr lang="en-US" sz="3600" dirty="0"/>
          </a:p>
        </p:txBody>
      </p:sp>
      <p:sp>
        <p:nvSpPr>
          <p:cNvPr id="8" name="Slide Number Placeholder 1"/>
          <p:cNvSpPr txBox="1"/>
          <p:nvPr/>
        </p:nvSpPr>
        <p:spPr>
          <a:xfrm>
            <a:off x="8490375" y="4655099"/>
            <a:ext cx="2794216" cy="1216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9" name="Slide Number Placeholder 1"/>
          <p:cNvSpPr txBox="1"/>
          <p:nvPr/>
        </p:nvSpPr>
        <p:spPr>
          <a:xfrm>
            <a:off x="7578054" y="3744764"/>
            <a:ext cx="2794216" cy="1216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600" dirty="0"/>
              <a:t>4. Целева аудитория</a:t>
            </a:r>
            <a:endParaRPr lang="en-US" sz="3600" dirty="0"/>
          </a:p>
        </p:txBody>
      </p:sp>
      <p:sp>
        <p:nvSpPr>
          <p:cNvPr id="10" name="Slide Number Placeholder 1"/>
          <p:cNvSpPr txBox="1"/>
          <p:nvPr/>
        </p:nvSpPr>
        <p:spPr>
          <a:xfrm>
            <a:off x="4607671" y="4961695"/>
            <a:ext cx="2794216" cy="1216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4391"/>
            <a:ext cx="10515600" cy="782638"/>
          </a:xfrm>
        </p:spPr>
        <p:txBody>
          <a:bodyPr/>
          <a:lstStyle/>
          <a:p>
            <a:r>
              <a:rPr lang="bg-BG" dirty="0"/>
              <a:t>Нашата иновация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4248603" y="3051979"/>
            <a:ext cx="3246540" cy="2221720"/>
          </a:xfrm>
        </p:spPr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/>
              <a:t>Поливна система</a:t>
            </a:r>
            <a:endParaRPr lang="bg-B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/>
              <a:t>Парници</a:t>
            </a:r>
            <a:endParaRPr lang="bg-B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/>
              <a:t>Тревни площи</a:t>
            </a:r>
            <a:endParaRPr lang="bg-BG" dirty="0"/>
          </a:p>
        </p:txBody>
      </p:sp>
      <p:sp>
        <p:nvSpPr>
          <p:cNvPr id="6" name="Text Placeholder 4"/>
          <p:cNvSpPr txBox="1"/>
          <p:nvPr/>
        </p:nvSpPr>
        <p:spPr>
          <a:xfrm>
            <a:off x="8291817" y="4079326"/>
            <a:ext cx="3246540" cy="222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08512"/>
            <a:ext cx="5285914" cy="782638"/>
          </a:xfrm>
        </p:spPr>
        <p:txBody>
          <a:bodyPr>
            <a:normAutofit fontScale="90000"/>
          </a:bodyPr>
          <a:lstStyle/>
          <a:p>
            <a:r>
              <a:rPr lang="bg-BG" dirty="0"/>
              <a:t>Използвани Технологии</a:t>
            </a:r>
            <a:endParaRPr lang="en-US" dirty="0"/>
          </a:p>
        </p:txBody>
      </p:sp>
      <p:pic>
        <p:nvPicPr>
          <p:cNvPr id="1026" name="Picture 2" descr="W3C HTML5 Logo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45" y="2319934"/>
            <a:ext cx="1315797" cy="1315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JavaScript logo and symbol, meaning, history,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615" y="2182363"/>
            <a:ext cx="2459876" cy="1533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4" name="Picture 10" descr="Arduino - Home | 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9" y="4264515"/>
            <a:ext cx="1086982" cy="1086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8" name="Picture 14" descr="The Best Way to Learn SQL - Learn to code in 30 Days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365" y="4269935"/>
            <a:ext cx="1796040" cy="944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0" name="Picture 16" descr="Microsoft Word: Edit Documents - Apps on Google Pl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71" y="4229870"/>
            <a:ext cx="1086982" cy="1086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2" name="Picture 18" descr="Microsoft PowerPoint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7" y="2500820"/>
            <a:ext cx="1089676" cy="10101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6" name="Picture 22" descr="Discord Logo, symbol, meaning, history,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317" y="4239227"/>
            <a:ext cx="1796041" cy="1005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4" descr="Icon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8216" y="5358401"/>
            <a:ext cx="938978" cy="9483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5" descr="Logo&#10;&#10;Description automatically generate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1037" y="2347784"/>
            <a:ext cx="1166169" cy="1318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75614" y="1397510"/>
            <a:ext cx="5320386" cy="882524"/>
          </a:xfrm>
        </p:spPr>
        <p:txBody>
          <a:bodyPr>
            <a:normAutofit/>
          </a:bodyPr>
          <a:lstStyle/>
          <a:p>
            <a:r>
              <a:rPr lang="bg-BG" sz="3600" dirty="0"/>
              <a:t>План за реализация</a:t>
            </a:r>
            <a:endParaRPr lang="en-US" sz="3600" dirty="0"/>
          </a:p>
        </p:txBody>
      </p:sp>
      <p:sp>
        <p:nvSpPr>
          <p:cNvPr id="13" name="Text Placeholder 9"/>
          <p:cNvSpPr txBox="1"/>
          <p:nvPr/>
        </p:nvSpPr>
        <p:spPr>
          <a:xfrm>
            <a:off x="838200" y="2179085"/>
            <a:ext cx="5320386" cy="88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14" name="Text Placeholder 9"/>
          <p:cNvSpPr txBox="1"/>
          <p:nvPr/>
        </p:nvSpPr>
        <p:spPr>
          <a:xfrm>
            <a:off x="8137322" y="2329911"/>
            <a:ext cx="3758268" cy="882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600" dirty="0"/>
              <a:t>4. Реализация на хардуерната част</a:t>
            </a:r>
            <a:endParaRPr lang="en-US" sz="3600" dirty="0"/>
          </a:p>
        </p:txBody>
      </p:sp>
      <p:sp>
        <p:nvSpPr>
          <p:cNvPr id="15" name="Text Placeholder 9"/>
          <p:cNvSpPr txBox="1"/>
          <p:nvPr/>
        </p:nvSpPr>
        <p:spPr>
          <a:xfrm>
            <a:off x="2148428" y="2329911"/>
            <a:ext cx="2394027" cy="882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600" dirty="0"/>
              <a:t>2. Отборна работа</a:t>
            </a:r>
            <a:endParaRPr lang="en-US" sz="3600" dirty="0"/>
          </a:p>
        </p:txBody>
      </p:sp>
      <p:sp>
        <p:nvSpPr>
          <p:cNvPr id="16" name="Text Placeholder 9"/>
          <p:cNvSpPr txBox="1"/>
          <p:nvPr/>
        </p:nvSpPr>
        <p:spPr>
          <a:xfrm>
            <a:off x="4566941" y="2329911"/>
            <a:ext cx="4390606" cy="882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600" dirty="0"/>
              <a:t>3. Реализация на софтуерната част</a:t>
            </a:r>
            <a:endParaRPr lang="en-US" sz="3600" dirty="0"/>
          </a:p>
        </p:txBody>
      </p:sp>
      <p:sp>
        <p:nvSpPr>
          <p:cNvPr id="17" name="Text Placeholder 9"/>
          <p:cNvSpPr txBox="1"/>
          <p:nvPr/>
        </p:nvSpPr>
        <p:spPr>
          <a:xfrm>
            <a:off x="296411" y="2279661"/>
            <a:ext cx="1707527" cy="88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600" dirty="0"/>
              <a:t>1. Идея</a:t>
            </a:r>
            <a:endParaRPr 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Целева аудитория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584726" y="1883192"/>
            <a:ext cx="4183650" cy="37709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bg-BG" dirty="0"/>
              <a:t>Градинари</a:t>
            </a:r>
            <a:endParaRPr lang="bg-BG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bg-BG" dirty="0"/>
              <a:t>Частни ферми</a:t>
            </a:r>
            <a:endParaRPr lang="bg-BG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bg-BG" dirty="0"/>
              <a:t>Земеделци</a:t>
            </a:r>
            <a:endParaRPr lang="bg-BG" dirty="0"/>
          </a:p>
          <a:p>
            <a:pPr algn="ctr"/>
            <a:endParaRPr lang="bg-B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1248" y="1947400"/>
            <a:ext cx="435768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bg-BG" dirty="0"/>
              <a:t>Благодарим за вниманието!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tf22977542_win32</Template>
  <TotalTime>0</TotalTime>
  <Words>404</Words>
  <Application>WPS Presentation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SimSun</vt:lpstr>
      <vt:lpstr>Wingdings</vt:lpstr>
      <vt:lpstr>Franklin Gothic Book</vt:lpstr>
      <vt:lpstr>Gill Sans MT</vt:lpstr>
      <vt:lpstr>Microsoft YaHei</vt:lpstr>
      <vt:lpstr>Arial Unicode MS</vt:lpstr>
      <vt:lpstr>Calibri</vt:lpstr>
      <vt:lpstr>Office Theme</vt:lpstr>
      <vt:lpstr>Beautiful Garden</vt:lpstr>
      <vt:lpstr>Съдържание</vt:lpstr>
      <vt:lpstr>Нашата иновация</vt:lpstr>
      <vt:lpstr>Използвани Технологии</vt:lpstr>
      <vt:lpstr>PowerPoint 演示文稿</vt:lpstr>
      <vt:lpstr>Целева аудитория</vt:lpstr>
      <vt:lpstr>Благодарим за вниманието!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Beautiful Garden</dc:title>
  <dc:creator/>
  <cp:lastModifiedBy>Pazlamachev</cp:lastModifiedBy>
  <cp:revision>19</cp:revision>
  <dcterms:created xsi:type="dcterms:W3CDTF">2022-11-14T12:53:00Z</dcterms:created>
  <dcterms:modified xsi:type="dcterms:W3CDTF">2023-05-28T19:51:34Z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0x010100608D27D0B751394FA07DB875F5C08C76</vt:lpwstr>
  </property>
  <property fmtid="{D5CDD505-2E9C-101B-9397-08002B2CF9AE}" pid="3" name="ICV">
    <vt:lpwstr>9F0C006A4CCA4842A1BA78AD4B29B621</vt:lpwstr>
  </property>
  <property fmtid="{D5CDD505-2E9C-101B-9397-08002B2CF9AE}" pid="4" name="KSOProductBuildVer">
    <vt:lpwstr>1033-11.2.0.11537</vt:lpwstr>
  </property>
</Properties>
</file>